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9900"/>
    <a:srgbClr val="66FFFF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35" autoAdjust="0"/>
    <p:restoredTop sz="94660"/>
  </p:normalViewPr>
  <p:slideViewPr>
    <p:cSldViewPr>
      <p:cViewPr>
        <p:scale>
          <a:sx n="73" d="100"/>
          <a:sy n="73" d="100"/>
        </p:scale>
        <p:origin x="-54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E3576-51B8-42B7-8A2D-2D257747D4AB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7D750-FA0C-4CBE-88F9-7BBE27B18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64F87-923C-4F03-B79C-730805B6A68D}" type="datetimeFigureOut">
              <a:rPr lang="en-US" smtClean="0"/>
              <a:pPr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A8990-848D-49F1-AE61-2DEFDF6A99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8229600" cy="1600200"/>
          </a:xfrm>
        </p:spPr>
        <p:txBody>
          <a:bodyPr>
            <a:noAutofit/>
          </a:bodyPr>
          <a:lstStyle/>
          <a:p>
            <a:r>
              <a:rPr lang="en-US" sz="239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23900" dirty="0" smtClean="0">
                <a:latin typeface="NikoshBAN" pitchFamily="2" charset="0"/>
                <a:cs typeface="NikoshBAN" pitchFamily="2" charset="0"/>
              </a:rPr>
            </a:br>
            <a:r>
              <a:rPr lang="en-US" sz="115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23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23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endParaRPr lang="en-US" sz="239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3810000"/>
            <a:ext cx="4191000" cy="1600200"/>
          </a:xfrm>
        </p:spPr>
        <p:txBody>
          <a:bodyPr>
            <a:normAutofit fontScale="55000" lnSpcReduction="20000"/>
          </a:bodyPr>
          <a:lstStyle/>
          <a:p>
            <a:pPr algn="r"/>
            <a:endParaRPr lang="en-US" sz="4800" dirty="0" smtClean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  <a:p>
            <a:pPr algn="r"/>
            <a:endParaRPr lang="en-US" sz="4800" dirty="0" smtClean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  <a:p>
            <a:pPr algn="r"/>
            <a:endParaRPr lang="en-US" sz="4800" dirty="0" smtClean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  <a:p>
            <a:pPr algn="r"/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আশা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ভালো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আছ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29799" y="2819400"/>
            <a:ext cx="533401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23900" dirty="0" smtClean="0">
                <a:solidFill>
                  <a:prstClr val="black"/>
                </a:solidFill>
                <a:latin typeface="NikoshBAN" pitchFamily="2" charset="0"/>
                <a:ea typeface="+mj-ea"/>
                <a:cs typeface="NikoshBAN" pitchFamily="2" charset="0"/>
              </a:rPr>
              <a:t/>
            </a:r>
            <a:br>
              <a:rPr lang="en-US" sz="23900" dirty="0" smtClean="0">
                <a:solidFill>
                  <a:prstClr val="black"/>
                </a:solidFill>
                <a:latin typeface="NikoshBAN" pitchFamily="2" charset="0"/>
                <a:ea typeface="+mj-ea"/>
                <a:cs typeface="NikoshBAN" pitchFamily="2" charset="0"/>
              </a:rPr>
            </a:br>
            <a:endParaRPr lang="en-US" sz="23900" dirty="0">
              <a:solidFill>
                <a:prstClr val="black"/>
              </a:solidFill>
              <a:latin typeface="NikoshBAN" pitchFamily="2" charset="0"/>
              <a:ea typeface="+mj-ea"/>
              <a:cs typeface="NikoshBAN" pitchFamily="2" charset="0"/>
            </a:endParaRPr>
          </a:p>
        </p:txBody>
      </p:sp>
      <p:pic>
        <p:nvPicPr>
          <p:cNvPr id="7" name="Picture 6" descr="Hydrangea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1600200"/>
            <a:ext cx="2284095" cy="30454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৩.দূর্বল </a:t>
            </a:r>
            <a:r>
              <a:rPr lang="en-US" sz="60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নিউক্লীয়</a:t>
            </a:r>
            <a:r>
              <a:rPr lang="en-US" sz="60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বলঃ</a:t>
            </a:r>
            <a:endParaRPr lang="en-US" sz="6000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স্বল্প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পাল্লার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স্বল্প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মানের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নিউক্লিয়াসের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অভ্যন্তরস্থ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কণাগুলোর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ক্রিয়া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করে,তাকে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দূর্বল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নিউক্লীয়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পাশের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চিএ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করিঃ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800600" y="2286000"/>
            <a:ext cx="3429000" cy="31242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019800" y="3276600"/>
            <a:ext cx="1143000" cy="1143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96000" y="3581400"/>
            <a:ext cx="381000" cy="381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p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400800" y="3962400"/>
            <a:ext cx="457200" cy="381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C000"/>
                </a:solidFill>
              </a:rPr>
              <a:t>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800600" y="3200400"/>
            <a:ext cx="381000" cy="381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16667 -0.161 C 0.26997 -0.161 0.35417 -0.05922 0.35417 0.06662 C 0.35417 0.19153 0.26997 0.29424 0.16667 0.29424 C 0.06302 0.29424 -0.02083 0.19153 -0.02083 0.06662 C -0.02083 -0.05922 0.06302 -0.161 0.16667 -0.161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৪.সবল </a:t>
            </a:r>
            <a:r>
              <a:rPr lang="en-US" sz="66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নিউক্লীয়</a:t>
            </a:r>
            <a:r>
              <a:rPr lang="en-US" sz="66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বলঃ</a:t>
            </a:r>
            <a:endParaRPr lang="en-US" sz="6600" dirty="0">
              <a:solidFill>
                <a:srgbClr val="CC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276601" cy="4038600"/>
          </a:xfrm>
        </p:spPr>
        <p:txBody>
          <a:bodyPr>
            <a:normAutofit/>
          </a:bodyPr>
          <a:lstStyle/>
          <a:p>
            <a:pPr marL="342900" lvl="8" indent="-342900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জানি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নিউক্লিয়াসের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প্রোটন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ওনিউট্রন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নামক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দুটি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কণা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এদেরকে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সংক্ষেপে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নিউক্লিয়ন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‍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এদের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শক্তিশালী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সবল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নিউক্লীয়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পাশের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করিঃ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endParaRPr lang="en-US" dirty="0" smtClean="0"/>
          </a:p>
          <a:p>
            <a:pPr lvl="8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181600" y="2286000"/>
            <a:ext cx="3733800" cy="3200400"/>
            <a:chOff x="4648200" y="2209800"/>
            <a:chExt cx="3733800" cy="3200400"/>
          </a:xfrm>
        </p:grpSpPr>
        <p:sp>
          <p:nvSpPr>
            <p:cNvPr id="5" name="Oval 4"/>
            <p:cNvSpPr/>
            <p:nvPr/>
          </p:nvSpPr>
          <p:spPr>
            <a:xfrm>
              <a:off x="4648200" y="2209800"/>
              <a:ext cx="3733800" cy="320040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6019800" y="3200400"/>
              <a:ext cx="1143000" cy="1143000"/>
            </a:xfrm>
            <a:prstGeom prst="ellipse">
              <a:avLst/>
            </a:prstGeom>
            <a:solidFill>
              <a:srgbClr val="92D050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6096000" y="3581400"/>
              <a:ext cx="381000" cy="3810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rgbClr val="C00000"/>
                  </a:solidFill>
                </a:rPr>
                <a:t>p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6553200" y="3581400"/>
              <a:ext cx="457200" cy="38100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rgbClr val="FFC000"/>
                  </a:solidFill>
                </a:rPr>
                <a:t>n</a:t>
              </a:r>
              <a:endParaRPr lang="en-US" dirty="0">
                <a:solidFill>
                  <a:srgbClr val="FFC00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4724400" y="2895600"/>
              <a:ext cx="381000" cy="3810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/>
                <a:t>e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কর্ম</a:t>
            </a:r>
            <a:r>
              <a:rPr lang="en-US" sz="60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পত্র</a:t>
            </a:r>
            <a:r>
              <a:rPr lang="en-US" sz="60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60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0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60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60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9050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সবল</a:t>
            </a:r>
            <a:r>
              <a:rPr lang="en-US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দূর্বল</a:t>
            </a:r>
            <a:r>
              <a:rPr lang="en-US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নিউক্লীয়</a:t>
            </a:r>
            <a:r>
              <a:rPr lang="en-US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dirty="0">
              <a:solidFill>
                <a:srgbClr val="FF99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solidFill>
                <a:srgbClr val="FF99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১.প্রঃমৌলিক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২.প্রঃ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 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৩.প্রঃ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মহাকর্ষ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80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‍</a:t>
            </a:r>
            <a:endParaRPr lang="en-US" sz="80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Tulip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9000" y="1828800"/>
            <a:ext cx="4267200" cy="3200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1981200"/>
          </a:xfrm>
        </p:spPr>
        <p:txBody>
          <a:bodyPr>
            <a:noAutofit/>
          </a:bodyPr>
          <a:lstStyle/>
          <a:p>
            <a:r>
              <a:rPr lang="en-US" sz="9600" dirty="0" err="1" smtClean="0">
                <a:solidFill>
                  <a:srgbClr val="66FFFF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9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33400" y="1981200"/>
            <a:ext cx="4343400" cy="4297363"/>
          </a:xfrm>
        </p:spPr>
        <p:txBody>
          <a:bodyPr>
            <a:noAutofit/>
          </a:bodyPr>
          <a:lstStyle/>
          <a:p>
            <a:r>
              <a:rPr lang="en-US" sz="48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মোঃসেরাজুল</a:t>
            </a:r>
            <a:r>
              <a:rPr lang="en-US" sz="48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48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8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কালীগ্রাম</a:t>
            </a:r>
            <a:r>
              <a:rPr lang="en-US" sz="48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দোডাঙ্গী</a:t>
            </a:r>
            <a:r>
              <a:rPr lang="en-US" sz="48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48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48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800" dirty="0" err="1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মান্দা,নওগাঁ</a:t>
            </a:r>
            <a:r>
              <a:rPr lang="en-US" sz="4800" dirty="0" smtClean="0">
                <a:solidFill>
                  <a:srgbClr val="FF99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solidFill>
                <a:srgbClr val="FF99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181600" y="2057400"/>
            <a:ext cx="3657600" cy="4068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বিষয়ঃপদার্থ</a:t>
            </a:r>
            <a:r>
              <a:rPr lang="en-US" sz="44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44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4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শ্রেনীঃনবম</a:t>
            </a:r>
            <a:r>
              <a:rPr lang="en-US" sz="44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4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অধ্যায়ঃতৃতীয়</a:t>
            </a:r>
            <a:r>
              <a:rPr lang="en-US" sz="44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4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4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)  </a:t>
            </a:r>
            <a:endParaRPr lang="en-US" sz="44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চিএগুলো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imagertef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676400"/>
            <a:ext cx="1371600" cy="1281113"/>
          </a:xfrm>
          <a:prstGeom prst="rect">
            <a:avLst/>
          </a:prstGeom>
        </p:spPr>
      </p:pic>
      <p:pic>
        <p:nvPicPr>
          <p:cNvPr id="6" name="Picture 5" descr="imaw34e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1676400"/>
            <a:ext cx="1443037" cy="1266825"/>
          </a:xfrm>
          <a:prstGeom prst="rect">
            <a:avLst/>
          </a:prstGeom>
        </p:spPr>
      </p:pic>
      <p:pic>
        <p:nvPicPr>
          <p:cNvPr id="7" name="Picture 6" descr="imafezs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400" y="3962400"/>
            <a:ext cx="1752600" cy="1514475"/>
          </a:xfrm>
          <a:prstGeom prst="rect">
            <a:avLst/>
          </a:prstGeom>
        </p:spPr>
      </p:pic>
      <p:pic>
        <p:nvPicPr>
          <p:cNvPr id="8" name="Picture 7" descr="image7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3962400"/>
            <a:ext cx="1447800" cy="152400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5638800" y="1828800"/>
            <a:ext cx="2057400" cy="1752600"/>
          </a:xfrm>
          <a:prstGeom prst="ellipse">
            <a:avLst/>
          </a:prstGeom>
          <a:solidFill>
            <a:srgbClr val="002060"/>
          </a:solidFill>
          <a:ln w="317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Q1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181600" y="4114800"/>
            <a:ext cx="2057400" cy="1752600"/>
          </a:xfrm>
          <a:prstGeom prst="ellipse">
            <a:avLst/>
          </a:prstGeom>
          <a:solidFill>
            <a:srgbClr val="7030A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ঘোষনাঃ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gravityFor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828800"/>
            <a:ext cx="46145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8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ফলঃ</a:t>
            </a:r>
            <a:endParaRPr lang="en-US" sz="8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</p:spPr>
        <p:txBody>
          <a:bodyPr/>
          <a:lstStyle/>
          <a:p>
            <a:pPr marL="342900" lvl="8" indent="-342900"/>
            <a:r>
              <a:rPr lang="en-US" sz="32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১ </a:t>
            </a:r>
            <a:r>
              <a:rPr lang="en-US" sz="32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sz="32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32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2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dirty="0" smtClean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২.মৌলিক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ভেদ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৩.বিভিন্ন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বলঃযে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মূল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স্বাধীন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অর্থা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ৎ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অন্য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‍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উৎপন্ন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অন্য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রূপ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নয়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বরং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অন্যান্য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রূপের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তাদেরকে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4" descr="imagertef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1" y="1752601"/>
            <a:ext cx="1507066" cy="1066799"/>
          </a:xfrm>
          <a:prstGeom prst="rect">
            <a:avLst/>
          </a:prstGeom>
        </p:spPr>
      </p:pic>
      <p:pic>
        <p:nvPicPr>
          <p:cNvPr id="7" name="Picture 6" descr="imaw34e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3200400"/>
            <a:ext cx="1475587" cy="1295400"/>
          </a:xfrm>
          <a:prstGeom prst="rect">
            <a:avLst/>
          </a:prstGeom>
        </p:spPr>
      </p:pic>
      <p:pic>
        <p:nvPicPr>
          <p:cNvPr id="8" name="Picture 7" descr="imafezs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9000" y="1600200"/>
            <a:ext cx="1371600" cy="1185241"/>
          </a:xfrm>
          <a:prstGeom prst="rect">
            <a:avLst/>
          </a:prstGeom>
        </p:spPr>
      </p:pic>
      <p:pic>
        <p:nvPicPr>
          <p:cNvPr id="9" name="Picture 8" descr="image7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124200"/>
            <a:ext cx="14478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81 -0.00556 L 0.09862 1.11111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17 0.00602 L -0.10417 0.0060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1 4.44444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09583 -2.22222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বলের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ভেদঃ</a:t>
            </a:r>
            <a:endParaRPr lang="en-US" sz="54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চার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প্রকার,যথাঃ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১.মহাকর্ষ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None/>
            </a:pPr>
            <a:r>
              <a:rPr lang="en-US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২.তাড়িত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চৌম্বক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৩.দূর্বল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নিউক্লীয়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৪.সবল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নিউক্লীয়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1.মহাকর্ষ </a:t>
            </a:r>
            <a:r>
              <a:rPr lang="en-US" sz="6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বলঃ</a:t>
            </a:r>
            <a:endParaRPr lang="en-US" sz="66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মহাবিশ্বের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প্রত্যেক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অপরকে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আকর্ষন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মহাবিশ্বের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দুটি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মধ্যকার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আকর্ষন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বলকে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মহাকর্ষ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বলে।পাশের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চিএ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করিঃ</a:t>
            </a:r>
            <a:endParaRPr lang="en-US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imagertef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1" y="1752601"/>
            <a:ext cx="1507066" cy="1066799"/>
          </a:xfrm>
          <a:prstGeom prst="rect">
            <a:avLst/>
          </a:prstGeom>
        </p:spPr>
      </p:pic>
      <p:pic>
        <p:nvPicPr>
          <p:cNvPr id="6" name="Picture 5" descr="imaw34e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6013" y="4191000"/>
            <a:ext cx="1475587" cy="1295400"/>
          </a:xfrm>
          <a:prstGeom prst="rect">
            <a:avLst/>
          </a:prstGeom>
        </p:spPr>
      </p:pic>
      <p:pic>
        <p:nvPicPr>
          <p:cNvPr id="7" name="Picture 6" descr="imafezs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1676400"/>
            <a:ext cx="1371600" cy="1185241"/>
          </a:xfrm>
          <a:prstGeom prst="rect">
            <a:avLst/>
          </a:prstGeom>
        </p:spPr>
      </p:pic>
      <p:pic>
        <p:nvPicPr>
          <p:cNvPr id="8" name="Picture 7" descr="image7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00" y="4114800"/>
            <a:ext cx="1447800" cy="1524000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681 -0.00556 L 0.09862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417 0.00602 L -0.10417 0.0060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1 4.44444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09583 -2.22222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Autofit/>
          </a:bodyPr>
          <a:lstStyle/>
          <a:p>
            <a:r>
              <a:rPr lang="en-US" sz="60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২.তাড়িত </a:t>
            </a:r>
            <a:r>
              <a:rPr lang="en-US" sz="60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চৌম্বক</a:t>
            </a:r>
            <a:r>
              <a:rPr lang="en-US" sz="60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বলঃ</a:t>
            </a:r>
            <a:endParaRPr lang="en-US" sz="3200" dirty="0">
              <a:solidFill>
                <a:srgbClr val="CC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পাশের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চিএ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করিঃদুটি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আহিত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কণা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আধানের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কারনে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অপরের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প্রয়োগ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তাড়িত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চৌম্বক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বলে।এই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আকর্ষণ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ধর্মী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বিকর্ষণ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ধর্মী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উভয়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পারে</a:t>
            </a:r>
            <a:r>
              <a:rPr lang="en-US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। </a:t>
            </a: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57200" y="4800600"/>
            <a:ext cx="2057400" cy="1752600"/>
          </a:xfrm>
          <a:prstGeom prst="ellipse">
            <a:avLst/>
          </a:prstGeom>
          <a:solidFill>
            <a:srgbClr val="002060"/>
          </a:solidFill>
          <a:ln w="317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477000" y="4724400"/>
            <a:ext cx="2057400" cy="1752600"/>
          </a:xfrm>
          <a:prstGeom prst="ellipse">
            <a:avLst/>
          </a:prstGeom>
          <a:solidFill>
            <a:srgbClr val="7030A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-0.00555 L 0.19584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917 0.00556 L -0.22917 0.0055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311</Words>
  <Application>Microsoft Office PowerPoint</Application>
  <PresentationFormat>On-screen Show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স্বাগতম </vt:lpstr>
      <vt:lpstr>পরিচিতি </vt:lpstr>
      <vt:lpstr>নিচের চিএগুলো লক্ষ করি </vt:lpstr>
      <vt:lpstr>পাঠ ঘোষনাঃ</vt:lpstr>
      <vt:lpstr>শিখন ফলঃ</vt:lpstr>
      <vt:lpstr>বিস্তারিত আলোচনা  </vt:lpstr>
      <vt:lpstr>মৌলিক বলের প্রকার ভেদঃ</vt:lpstr>
      <vt:lpstr>1.মহাকর্ষ বলঃ</vt:lpstr>
      <vt:lpstr>২.তাড়িত চৌম্বক বলঃ</vt:lpstr>
      <vt:lpstr>৩.দূর্বল নিউক্লীয় বলঃ</vt:lpstr>
      <vt:lpstr>৪.সবল নিউক্লীয় বলঃ</vt:lpstr>
      <vt:lpstr>কর্ম পত্র (দলীয় কাজ)</vt:lpstr>
      <vt:lpstr>মূল্যায়ন</vt:lpstr>
      <vt:lpstr>ধন্যবাদ 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Admin</cp:lastModifiedBy>
  <cp:revision>152</cp:revision>
  <dcterms:created xsi:type="dcterms:W3CDTF">2013-08-22T05:05:19Z</dcterms:created>
  <dcterms:modified xsi:type="dcterms:W3CDTF">2013-08-26T05:53:21Z</dcterms:modified>
</cp:coreProperties>
</file>